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55"/>
    <a:srgbClr val="3C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1003"/>
        <p:guide pos="597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51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68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5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71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03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9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72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48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74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65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9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E34C-FAD5-4B6A-91BD-35C4D361E328}" type="datetimeFigureOut">
              <a:rPr lang="ru-RU" smtClean="0"/>
              <a:t>пт 29.09.23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2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6ADEB-1D2F-482F-8ED6-ACFA0B65C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075" cy="689569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9587DC-18ED-42AB-9B20-DA0C0E03D4A6}"/>
              </a:ext>
            </a:extLst>
          </p:cNvPr>
          <p:cNvSpPr/>
          <p:nvPr/>
        </p:nvSpPr>
        <p:spPr>
          <a:xfrm>
            <a:off x="27871" y="4070886"/>
            <a:ext cx="7639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«Элементы хоккейной площадки»</a:t>
            </a:r>
          </a:p>
          <a:p>
            <a:pPr algn="ctr"/>
            <a:endParaRPr lang="ru-RU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E35FA-CA4E-433B-828C-8E051ECD5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23" y="1881432"/>
            <a:ext cx="3149599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2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4366977" y="1503143"/>
            <a:ext cx="3458045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судей на льду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C3E41E9-1850-4ED5-8998-A0664F4F9332}"/>
              </a:ext>
            </a:extLst>
          </p:cNvPr>
          <p:cNvGrpSpPr/>
          <p:nvPr/>
        </p:nvGrpSpPr>
        <p:grpSpPr>
          <a:xfrm>
            <a:off x="1775777" y="1861570"/>
            <a:ext cx="8611341" cy="4862356"/>
            <a:chOff x="1790329" y="1995644"/>
            <a:chExt cx="8611341" cy="486235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FD9114-9E3A-4771-B0FC-EE734AE91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329" y="1995644"/>
              <a:ext cx="8611341" cy="4862356"/>
            </a:xfrm>
            <a:prstGeom prst="rect">
              <a:avLst/>
            </a:prstGeom>
          </p:spPr>
        </p:pic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99A9E29A-5AFC-4093-BBEB-7EE7BA7441F0}"/>
                </a:ext>
              </a:extLst>
            </p:cNvPr>
            <p:cNvCxnSpPr/>
            <p:nvPr/>
          </p:nvCxnSpPr>
          <p:spPr>
            <a:xfrm flipH="1">
              <a:off x="6436311" y="4554245"/>
              <a:ext cx="1589103" cy="142930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081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Ограниченная зона игры вратаря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6D0DB7-9EED-47DB-993F-0A26E6825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04" y="1937746"/>
            <a:ext cx="7483501" cy="47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6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Точки вбрасывания и круги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DDEC3C-2669-4E4F-84B1-FC30D36FA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84" y="1887086"/>
            <a:ext cx="8611341" cy="48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Точки вбрасывания и круги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98D827-8CBD-43BA-8742-CEDFD04E3D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t="683" r="4171" b="2615"/>
          <a:stretch/>
        </p:blipFill>
        <p:spPr>
          <a:xfrm>
            <a:off x="0" y="1861570"/>
            <a:ext cx="5945080" cy="49626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64C0A1-0472-496E-915A-D644D3CB9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02" y="2363624"/>
            <a:ext cx="5004018" cy="39585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530CEA-A1B5-46D8-BA94-9A0792FB4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69" y="1468640"/>
            <a:ext cx="2040169" cy="17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8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2067DB-4EEE-4550-89C0-BDD5DAD61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8" y="2112337"/>
            <a:ext cx="8286282" cy="46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4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Скамейки игроков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0F58A8-3454-4898-801D-B96F95A024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5"/>
          <a:stretch/>
        </p:blipFill>
        <p:spPr>
          <a:xfrm>
            <a:off x="1364202" y="2043980"/>
            <a:ext cx="9603050" cy="47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0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Скамейки игроков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44C9829-9C24-4F9C-9995-E7F7E5DC48F7}"/>
              </a:ext>
            </a:extLst>
          </p:cNvPr>
          <p:cNvGrpSpPr/>
          <p:nvPr/>
        </p:nvGrpSpPr>
        <p:grpSpPr>
          <a:xfrm>
            <a:off x="1198485" y="2035226"/>
            <a:ext cx="9641868" cy="4611579"/>
            <a:chOff x="1198485" y="2035226"/>
            <a:chExt cx="9641868" cy="461157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7487CB4-7894-4B19-9C8C-AD8D40CA1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880" y="2035226"/>
              <a:ext cx="6917369" cy="4611579"/>
            </a:xfrm>
            <a:prstGeom prst="rect">
              <a:avLst/>
            </a:prstGeom>
          </p:spPr>
        </p:pic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B7FFB595-7846-4EEE-A9AE-EDCCBC29C59B}"/>
                </a:ext>
              </a:extLst>
            </p:cNvPr>
            <p:cNvCxnSpPr/>
            <p:nvPr/>
          </p:nvCxnSpPr>
          <p:spPr>
            <a:xfrm>
              <a:off x="1198485" y="3429000"/>
              <a:ext cx="2228296" cy="24924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84513060-182D-4501-9D82-E7E25BE291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0049" y="2849732"/>
              <a:ext cx="1500304" cy="26085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62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Скамейки оштрафованных игроков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8969592-989C-4A3F-B509-8CAAE219AD1D}"/>
              </a:ext>
            </a:extLst>
          </p:cNvPr>
          <p:cNvGrpSpPr/>
          <p:nvPr/>
        </p:nvGrpSpPr>
        <p:grpSpPr>
          <a:xfrm>
            <a:off x="941033" y="1933500"/>
            <a:ext cx="9535335" cy="4862356"/>
            <a:chOff x="941033" y="1933500"/>
            <a:chExt cx="9535335" cy="48623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531472B-E967-46A7-B052-F6B127D95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329" y="1933500"/>
              <a:ext cx="8611341" cy="4862356"/>
            </a:xfrm>
            <a:prstGeom prst="rect">
              <a:avLst/>
            </a:prstGeom>
          </p:spPr>
        </p:pic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7F97D7D7-D961-40FA-A9C2-8E3F6ADD54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033" y="6383046"/>
              <a:ext cx="4039339" cy="10653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206F92E2-058A-40B5-97C2-CF1ADACC95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0297" y="4092606"/>
              <a:ext cx="3386071" cy="22904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585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Скамейки оштрафованных игроков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DE3B8A-F865-4716-8106-50EC6C573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82" y="2005279"/>
            <a:ext cx="7624346" cy="47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Сигнальные устройства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sp>
        <p:nvSpPr>
          <p:cNvPr id="13" name="Подзаголовок 9">
            <a:extLst>
              <a:ext uri="{FF2B5EF4-FFF2-40B4-BE49-F238E27FC236}">
                <a16:creationId xmlns:a16="http://schemas.microsoft.com/office/drawing/2014/main" id="{BFC93663-EAA2-46EF-861C-0005E019195C}"/>
              </a:ext>
            </a:extLst>
          </p:cNvPr>
          <p:cNvSpPr txBox="1">
            <a:spLocks/>
          </p:cNvSpPr>
          <p:nvPr/>
        </p:nvSpPr>
        <p:spPr>
          <a:xfrm>
            <a:off x="1252673" y="3091382"/>
            <a:ext cx="9910627" cy="675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Сирена, которая будет звучать автоматически по окончании каждого периода матча. </a:t>
            </a:r>
          </a:p>
        </p:txBody>
      </p:sp>
    </p:spTree>
    <p:extLst>
      <p:ext uri="{BB962C8B-B14F-4D97-AF65-F5344CB8AC3E}">
        <p14:creationId xmlns:p14="http://schemas.microsoft.com/office/powerpoint/2010/main" val="273028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4053" y="1202315"/>
            <a:ext cx="454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 с шайбой 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FE6F11-BFC3-4741-9652-ED24573EC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4" y="2764163"/>
            <a:ext cx="361697" cy="2926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838E8-D8B1-4B7B-B0DB-729AD6D2D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8" y="2079607"/>
            <a:ext cx="361697" cy="292609"/>
          </a:xfrm>
          <a:prstGeom prst="rect">
            <a:avLst/>
          </a:prstGeom>
        </p:spPr>
      </p:pic>
      <p:sp>
        <p:nvSpPr>
          <p:cNvPr id="15" name="Подзаголовок 9">
            <a:extLst>
              <a:ext uri="{FF2B5EF4-FFF2-40B4-BE49-F238E27FC236}">
                <a16:creationId xmlns:a16="http://schemas.microsoft.com/office/drawing/2014/main" id="{CA6D7CC7-E2F1-4009-8411-CAAFEA805643}"/>
              </a:ext>
            </a:extLst>
          </p:cNvPr>
          <p:cNvSpPr txBox="1">
            <a:spLocks/>
          </p:cNvSpPr>
          <p:nvPr/>
        </p:nvSpPr>
        <p:spPr>
          <a:xfrm>
            <a:off x="2202659" y="2068733"/>
            <a:ext cx="3960016" cy="422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Хоккейная площадка</a:t>
            </a:r>
          </a:p>
        </p:txBody>
      </p:sp>
      <p:sp>
        <p:nvSpPr>
          <p:cNvPr id="16" name="Подзаголовок 9">
            <a:extLst>
              <a:ext uri="{FF2B5EF4-FFF2-40B4-BE49-F238E27FC236}">
                <a16:creationId xmlns:a16="http://schemas.microsoft.com/office/drawing/2014/main" id="{0C9541B5-B198-40E9-9E34-3482DAC83C1C}"/>
              </a:ext>
            </a:extLst>
          </p:cNvPr>
          <p:cNvSpPr txBox="1">
            <a:spLocks/>
          </p:cNvSpPr>
          <p:nvPr/>
        </p:nvSpPr>
        <p:spPr>
          <a:xfrm>
            <a:off x="2202659" y="2730722"/>
            <a:ext cx="4770047" cy="46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Команды</a:t>
            </a:r>
          </a:p>
        </p:txBody>
      </p:sp>
      <p:sp>
        <p:nvSpPr>
          <p:cNvPr id="17" name="Подзаголовок 9">
            <a:extLst>
              <a:ext uri="{FF2B5EF4-FFF2-40B4-BE49-F238E27FC236}">
                <a16:creationId xmlns:a16="http://schemas.microsoft.com/office/drawing/2014/main" id="{391DE4F1-5E5F-4768-A3E3-9CE3CBBD35B6}"/>
              </a:ext>
            </a:extLst>
          </p:cNvPr>
          <p:cNvSpPr txBox="1">
            <a:spLocks/>
          </p:cNvSpPr>
          <p:nvPr/>
        </p:nvSpPr>
        <p:spPr>
          <a:xfrm>
            <a:off x="2202659" y="3352046"/>
            <a:ext cx="3422889" cy="38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Шайба</a:t>
            </a:r>
          </a:p>
        </p:txBody>
      </p:sp>
      <p:sp>
        <p:nvSpPr>
          <p:cNvPr id="18" name="Подзаголовок 9">
            <a:extLst>
              <a:ext uri="{FF2B5EF4-FFF2-40B4-BE49-F238E27FC236}">
                <a16:creationId xmlns:a16="http://schemas.microsoft.com/office/drawing/2014/main" id="{AB556BA1-078A-4FD9-B5BA-D701793841D9}"/>
              </a:ext>
            </a:extLst>
          </p:cNvPr>
          <p:cNvSpPr txBox="1">
            <a:spLocks/>
          </p:cNvSpPr>
          <p:nvPr/>
        </p:nvSpPr>
        <p:spPr>
          <a:xfrm>
            <a:off x="2202659" y="3999614"/>
            <a:ext cx="2797237" cy="38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Книга правил</a:t>
            </a:r>
          </a:p>
        </p:txBody>
      </p:sp>
      <p:sp>
        <p:nvSpPr>
          <p:cNvPr id="19" name="Подзаголовок 9">
            <a:extLst>
              <a:ext uri="{FF2B5EF4-FFF2-40B4-BE49-F238E27FC236}">
                <a16:creationId xmlns:a16="http://schemas.microsoft.com/office/drawing/2014/main" id="{AA1671B8-F5E3-46AA-A9C9-150F1FB60FDD}"/>
              </a:ext>
            </a:extLst>
          </p:cNvPr>
          <p:cNvSpPr txBox="1">
            <a:spLocks/>
          </p:cNvSpPr>
          <p:nvPr/>
        </p:nvSpPr>
        <p:spPr>
          <a:xfrm>
            <a:off x="2202659" y="4687123"/>
            <a:ext cx="3307777" cy="386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Судьи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53F3E0-4448-4325-A84A-D15196D44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4" y="3352046"/>
            <a:ext cx="361697" cy="2926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3CFD3F-C942-471A-997C-E3A0DDDD45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5" y="4046438"/>
            <a:ext cx="361697" cy="2926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613611-D8A4-409A-9358-A1C2F0237B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5" y="4733947"/>
            <a:ext cx="361697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3244079" y="1503143"/>
            <a:ext cx="5355953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Приборы времени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03DA55-E345-4411-8938-9B4C2A2FE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41" y="2004553"/>
            <a:ext cx="6906828" cy="48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6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7F5C8F-B0D4-4BAB-881F-11FBC75D8DEE}"/>
              </a:ext>
            </a:extLst>
          </p:cNvPr>
          <p:cNvSpPr/>
          <p:nvPr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4F204C-E09E-4782-923E-0EFC9E81A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t="50000" r="36064" b="7052"/>
          <a:stretch/>
        </p:blipFill>
        <p:spPr>
          <a:xfrm>
            <a:off x="6118048" y="-1"/>
            <a:ext cx="6096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350" y="3468084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1AE7B3-1D51-43B4-B885-F05B90524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50" y="1815462"/>
            <a:ext cx="1037099" cy="14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44078" y="1202315"/>
            <a:ext cx="5355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323" y="2595066"/>
            <a:ext cx="5231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хоккейных площадок: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FE6F11-BFC3-4741-9652-ED24573EC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8" y="3713242"/>
            <a:ext cx="361697" cy="2926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838E8-D8B1-4B7B-B0DB-729AD6D2D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8" y="4418236"/>
            <a:ext cx="361697" cy="2926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CE0863-8CB6-4858-A09C-DB1FE41C81C0}"/>
              </a:ext>
            </a:extLst>
          </p:cNvPr>
          <p:cNvSpPr/>
          <p:nvPr/>
        </p:nvSpPr>
        <p:spPr>
          <a:xfrm>
            <a:off x="1192048" y="3679467"/>
            <a:ext cx="217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Канадская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06D95F-4506-419F-94F8-E5DB93A2F96D}"/>
              </a:ext>
            </a:extLst>
          </p:cNvPr>
          <p:cNvSpPr/>
          <p:nvPr/>
        </p:nvSpPr>
        <p:spPr>
          <a:xfrm>
            <a:off x="1192048" y="4291215"/>
            <a:ext cx="2173517" cy="546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Финская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0CC945-B067-4296-9DEC-FD2802B763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9" y="5167276"/>
            <a:ext cx="361697" cy="2926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194A19-BD88-49E0-AAA2-960FA1B98293}"/>
              </a:ext>
            </a:extLst>
          </p:cNvPr>
          <p:cNvSpPr/>
          <p:nvPr/>
        </p:nvSpPr>
        <p:spPr>
          <a:xfrm>
            <a:off x="1192048" y="5040255"/>
            <a:ext cx="2173517" cy="546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Европейская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29F55D-F8DD-40D9-978E-570908477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33" y="2315393"/>
            <a:ext cx="7296452" cy="41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9035" y="1145939"/>
            <a:ext cx="5831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8776" y="1929590"/>
            <a:ext cx="5249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Элементы хоккейной площадки: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838E8-D8B1-4B7B-B0DB-729AD6D2D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9" y="2674658"/>
            <a:ext cx="361697" cy="29260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D97A68A-0D73-4DAE-97DC-7BED13CF7B59}"/>
              </a:ext>
            </a:extLst>
          </p:cNvPr>
          <p:cNvSpPr/>
          <p:nvPr/>
        </p:nvSpPr>
        <p:spPr>
          <a:xfrm>
            <a:off x="1242503" y="2591522"/>
            <a:ext cx="3693064" cy="4742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борта и защитное стекло</a:t>
            </a:r>
          </a:p>
        </p:txBody>
      </p:sp>
      <p:sp>
        <p:nvSpPr>
          <p:cNvPr id="19" name="Подзаголовок 9">
            <a:extLst>
              <a:ext uri="{FF2B5EF4-FFF2-40B4-BE49-F238E27FC236}">
                <a16:creationId xmlns:a16="http://schemas.microsoft.com/office/drawing/2014/main" id="{6FC0BDCC-FD84-462C-967B-3D59AE4E11D1}"/>
              </a:ext>
            </a:extLst>
          </p:cNvPr>
          <p:cNvSpPr txBox="1">
            <a:spLocks/>
          </p:cNvSpPr>
          <p:nvPr/>
        </p:nvSpPr>
        <p:spPr>
          <a:xfrm>
            <a:off x="1242503" y="3076757"/>
            <a:ext cx="3860801" cy="372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защитная сетка</a:t>
            </a:r>
          </a:p>
        </p:txBody>
      </p:sp>
      <p:sp>
        <p:nvSpPr>
          <p:cNvPr id="20" name="Подзаголовок 9">
            <a:extLst>
              <a:ext uri="{FF2B5EF4-FFF2-40B4-BE49-F238E27FC236}">
                <a16:creationId xmlns:a16="http://schemas.microsoft.com/office/drawing/2014/main" id="{600D110E-5E55-4ED8-90A5-0A480D732C14}"/>
              </a:ext>
            </a:extLst>
          </p:cNvPr>
          <p:cNvSpPr txBox="1">
            <a:spLocks/>
          </p:cNvSpPr>
          <p:nvPr/>
        </p:nvSpPr>
        <p:spPr>
          <a:xfrm>
            <a:off x="1242503" y="3519278"/>
            <a:ext cx="3786697" cy="366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линии на ледовой поверхности</a:t>
            </a:r>
          </a:p>
        </p:txBody>
      </p:sp>
      <p:sp>
        <p:nvSpPr>
          <p:cNvPr id="21" name="Подзаголовок 9">
            <a:extLst>
              <a:ext uri="{FF2B5EF4-FFF2-40B4-BE49-F238E27FC236}">
                <a16:creationId xmlns:a16="http://schemas.microsoft.com/office/drawing/2014/main" id="{ADA10D69-8235-4757-8C6C-1F15B375A5D0}"/>
              </a:ext>
            </a:extLst>
          </p:cNvPr>
          <p:cNvSpPr txBox="1">
            <a:spLocks/>
          </p:cNvSpPr>
          <p:nvPr/>
        </p:nvSpPr>
        <p:spPr>
          <a:xfrm>
            <a:off x="1242503" y="3944190"/>
            <a:ext cx="3786697" cy="366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ворота</a:t>
            </a:r>
          </a:p>
        </p:txBody>
      </p:sp>
      <p:sp>
        <p:nvSpPr>
          <p:cNvPr id="22" name="Подзаголовок 9">
            <a:extLst>
              <a:ext uri="{FF2B5EF4-FFF2-40B4-BE49-F238E27FC236}">
                <a16:creationId xmlns:a16="http://schemas.microsoft.com/office/drawing/2014/main" id="{6FA82B7D-C5A6-4884-972C-5EEB518A8F31}"/>
              </a:ext>
            </a:extLst>
          </p:cNvPr>
          <p:cNvSpPr txBox="1">
            <a:spLocks/>
          </p:cNvSpPr>
          <p:nvPr/>
        </p:nvSpPr>
        <p:spPr>
          <a:xfrm>
            <a:off x="1242503" y="4355859"/>
            <a:ext cx="4418743" cy="440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скамейки игроков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C4A1855-D3EC-4EF4-865A-1B7DFDB35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9" y="3118343"/>
            <a:ext cx="361697" cy="292609"/>
          </a:xfrm>
          <a:prstGeom prst="rect">
            <a:avLst/>
          </a:prstGeom>
        </p:spPr>
      </p:pic>
      <p:sp>
        <p:nvSpPr>
          <p:cNvPr id="25" name="Подзаголовок 9">
            <a:extLst>
              <a:ext uri="{FF2B5EF4-FFF2-40B4-BE49-F238E27FC236}">
                <a16:creationId xmlns:a16="http://schemas.microsoft.com/office/drawing/2014/main" id="{EE31478F-5DF6-4264-890A-BEF4D60AFA4D}"/>
              </a:ext>
            </a:extLst>
          </p:cNvPr>
          <p:cNvSpPr txBox="1">
            <a:spLocks/>
          </p:cNvSpPr>
          <p:nvPr/>
        </p:nvSpPr>
        <p:spPr>
          <a:xfrm>
            <a:off x="1242503" y="5199331"/>
            <a:ext cx="4662997" cy="488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сигнальные устройства</a:t>
            </a:r>
          </a:p>
        </p:txBody>
      </p:sp>
      <p:sp>
        <p:nvSpPr>
          <p:cNvPr id="26" name="Подзаголовок 9">
            <a:extLst>
              <a:ext uri="{FF2B5EF4-FFF2-40B4-BE49-F238E27FC236}">
                <a16:creationId xmlns:a16="http://schemas.microsoft.com/office/drawing/2014/main" id="{3251CFA2-9A91-4E74-86AD-725CA62F78B1}"/>
              </a:ext>
            </a:extLst>
          </p:cNvPr>
          <p:cNvSpPr txBox="1">
            <a:spLocks/>
          </p:cNvSpPr>
          <p:nvPr/>
        </p:nvSpPr>
        <p:spPr>
          <a:xfrm>
            <a:off x="1242503" y="5653909"/>
            <a:ext cx="3860801" cy="577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приборы времени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DF3619C-7188-477A-9702-F4F8F378E7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8" y="3554994"/>
            <a:ext cx="361697" cy="29260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2D02FF-E694-4869-B7F3-F54FA1C52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7" y="3998679"/>
            <a:ext cx="361697" cy="2926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A0BDAB5-A3FC-4AAF-B7E6-F7954EEB2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6" y="4397940"/>
            <a:ext cx="361697" cy="2926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E25416-7D9B-4E5C-B37F-30C5337A2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4" y="4824185"/>
            <a:ext cx="361697" cy="29260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62F230C-6AED-4A1E-A69E-567E53A6A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5" y="5260836"/>
            <a:ext cx="361697" cy="2926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D8308C5-1628-4347-9F2D-344181BEF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4" y="5677537"/>
            <a:ext cx="361697" cy="2926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A3B34F4-7EF1-49E8-BBB9-711084781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73" y="2365319"/>
            <a:ext cx="7199633" cy="40652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23" name="Подзаголовок 9">
            <a:extLst>
              <a:ext uri="{FF2B5EF4-FFF2-40B4-BE49-F238E27FC236}">
                <a16:creationId xmlns:a16="http://schemas.microsoft.com/office/drawing/2014/main" id="{7FA6A08E-7B53-4631-88C2-2F7712C48F43}"/>
              </a:ext>
            </a:extLst>
          </p:cNvPr>
          <p:cNvSpPr txBox="1">
            <a:spLocks/>
          </p:cNvSpPr>
          <p:nvPr/>
        </p:nvSpPr>
        <p:spPr>
          <a:xfrm>
            <a:off x="1242503" y="4793469"/>
            <a:ext cx="5084571" cy="400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скамейки оштрафованных игроков</a:t>
            </a:r>
          </a:p>
        </p:txBody>
      </p:sp>
    </p:spTree>
    <p:extLst>
      <p:ext uri="{BB962C8B-B14F-4D97-AF65-F5344CB8AC3E}">
        <p14:creationId xmlns:p14="http://schemas.microsoft.com/office/powerpoint/2010/main" val="41352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  <p:bldP spid="25" grpId="0"/>
      <p:bldP spid="2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55FC28-934C-42A5-A312-DB74CEF2A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"/>
          <a:stretch/>
        </p:blipFill>
        <p:spPr>
          <a:xfrm>
            <a:off x="4318542" y="1116269"/>
            <a:ext cx="7761464" cy="562735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B1B13F-965C-4561-8390-2CBF0BF3D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3" y="2952383"/>
            <a:ext cx="361697" cy="2926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1132806" y="2857835"/>
            <a:ext cx="3568315" cy="481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высота бортов 1,07 м.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1BB003-5BE8-4F51-BEDE-7EC860775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7" y="3567613"/>
            <a:ext cx="361697" cy="2926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55EEB3-C468-4E28-A449-F57DA062DAD6}"/>
              </a:ext>
            </a:extLst>
          </p:cNvPr>
          <p:cNvSpPr/>
          <p:nvPr/>
        </p:nvSpPr>
        <p:spPr>
          <a:xfrm>
            <a:off x="1132806" y="3506450"/>
            <a:ext cx="4009115" cy="359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высота стекла за воротами 2,4 м.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0E2F6A-1CF5-41FB-83B8-8D6D14540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6" y="4174756"/>
            <a:ext cx="361697" cy="2926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A949C8-2B79-40DA-94FA-C12F90958A7C}"/>
              </a:ext>
            </a:extLst>
          </p:cNvPr>
          <p:cNvSpPr/>
          <p:nvPr/>
        </p:nvSpPr>
        <p:spPr>
          <a:xfrm>
            <a:off x="1126919" y="4100457"/>
            <a:ext cx="3986119" cy="44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высота стекла 1,8 м.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4079" y="1202315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9AAE86-463A-429B-A13E-94219731A751}"/>
              </a:ext>
            </a:extLst>
          </p:cNvPr>
          <p:cNvSpPr/>
          <p:nvPr/>
        </p:nvSpPr>
        <p:spPr>
          <a:xfrm>
            <a:off x="1515385" y="2050839"/>
            <a:ext cx="4009115" cy="481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Борт и защитное стекло</a:t>
            </a:r>
          </a:p>
        </p:txBody>
      </p:sp>
    </p:spTree>
    <p:extLst>
      <p:ext uri="{BB962C8B-B14F-4D97-AF65-F5344CB8AC3E}">
        <p14:creationId xmlns:p14="http://schemas.microsoft.com/office/powerpoint/2010/main" val="362797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8023" y="886227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9AAE86-463A-429B-A13E-94219731A751}"/>
              </a:ext>
            </a:extLst>
          </p:cNvPr>
          <p:cNvSpPr/>
          <p:nvPr/>
        </p:nvSpPr>
        <p:spPr>
          <a:xfrm>
            <a:off x="4480062" y="1476917"/>
            <a:ext cx="3231875" cy="41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Защитная сетка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77721EE-1A83-4B75-8A71-179F6F0E35DB}"/>
              </a:ext>
            </a:extLst>
          </p:cNvPr>
          <p:cNvGrpSpPr/>
          <p:nvPr/>
        </p:nvGrpSpPr>
        <p:grpSpPr>
          <a:xfrm>
            <a:off x="1928441" y="1971675"/>
            <a:ext cx="8768133" cy="4886324"/>
            <a:chOff x="1957017" y="2119835"/>
            <a:chExt cx="8277966" cy="465635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B7141B7-66EF-4F2E-B48A-6C567443B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017" y="2119835"/>
              <a:ext cx="8277966" cy="4656356"/>
            </a:xfrm>
            <a:prstGeom prst="rect">
              <a:avLst/>
            </a:prstGeom>
          </p:spPr>
        </p:pic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62A4D9B9-74C3-4561-BF8B-A3D0891C849C}"/>
                </a:ext>
              </a:extLst>
            </p:cNvPr>
            <p:cNvCxnSpPr/>
            <p:nvPr/>
          </p:nvCxnSpPr>
          <p:spPr>
            <a:xfrm flipV="1">
              <a:off x="2644066" y="4350058"/>
              <a:ext cx="772357" cy="123399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012E5978-4135-4CD2-B272-D676C6ACE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2583" y="4538682"/>
              <a:ext cx="0" cy="13183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A7B2AB9B-A434-4F17-80F5-1676193738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8221" y="4580878"/>
              <a:ext cx="173534" cy="13183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695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4555" y="939792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9AAE86-463A-429B-A13E-94219731A751}"/>
              </a:ext>
            </a:extLst>
          </p:cNvPr>
          <p:cNvSpPr/>
          <p:nvPr/>
        </p:nvSpPr>
        <p:spPr>
          <a:xfrm>
            <a:off x="3701352" y="1523312"/>
            <a:ext cx="4789295" cy="353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Линии на ледовой поверхности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F83818-7902-49F8-9D4A-933B7BA12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29" y="1995644"/>
            <a:ext cx="8611341" cy="48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2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58405" y="942634"/>
            <a:ext cx="5355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9AAE86-463A-429B-A13E-94219731A751}"/>
              </a:ext>
            </a:extLst>
          </p:cNvPr>
          <p:cNvSpPr/>
          <p:nvPr/>
        </p:nvSpPr>
        <p:spPr>
          <a:xfrm>
            <a:off x="3330850" y="1506039"/>
            <a:ext cx="6117950" cy="380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Деление ледовой поверхности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6DA4220-CEDB-42D5-9138-3F72D94F7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58" y="1886406"/>
            <a:ext cx="9427845" cy="49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3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4CD513-C247-4FF6-88B0-2CC41A273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70" y="1143286"/>
            <a:ext cx="9505170" cy="571471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4409605" y="1488823"/>
            <a:ext cx="3024901" cy="358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ворот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079" y="918368"/>
            <a:ext cx="535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«Хоккейная площадка»</a:t>
            </a:r>
          </a:p>
        </p:txBody>
      </p:sp>
    </p:spTree>
    <p:extLst>
      <p:ext uri="{BB962C8B-B14F-4D97-AF65-F5344CB8AC3E}">
        <p14:creationId xmlns:p14="http://schemas.microsoft.com/office/powerpoint/2010/main" val="2283348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16514</TotalTime>
  <Words>199</Words>
  <Application>Microsoft Office PowerPoint</Application>
  <PresentationFormat>Широкоэкранный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Рытвинский</dc:creator>
  <cp:lastModifiedBy>Пользователь</cp:lastModifiedBy>
  <cp:revision>218</cp:revision>
  <dcterms:created xsi:type="dcterms:W3CDTF">2022-09-26T06:53:02Z</dcterms:created>
  <dcterms:modified xsi:type="dcterms:W3CDTF">2023-09-29T07:24:11Z</dcterms:modified>
</cp:coreProperties>
</file>